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7" r:id="rId2"/>
    <p:sldId id="274" r:id="rId3"/>
    <p:sldId id="271" r:id="rId4"/>
    <p:sldId id="272" r:id="rId5"/>
    <p:sldId id="273" r:id="rId6"/>
    <p:sldId id="277" r:id="rId7"/>
    <p:sldId id="275" r:id="rId8"/>
    <p:sldId id="276" r:id="rId9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>
      <p:cViewPr varScale="1">
        <p:scale>
          <a:sx n="116" d="100"/>
          <a:sy n="116" d="100"/>
        </p:scale>
        <p:origin x="390" y="10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BE11ED-1343-4DC5-92E0-358156630221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2019年1月15日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F2C6B-0C1B-4F88-BCBA-898BA50DE78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0930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66284FA-D6E8-4130-9AF2-D5B5495B9AB9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F8E53BB-F993-49A1-9E37-CA3E5BE0709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9872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F8E53BB-F993-49A1-9E37-CA3E5BE0709B}" type="slidenum">
              <a:rPr lang="en-US" altLang="zh-TW" smtClean="0">
                <a:ea typeface="Microsoft JhengHei UI" panose="020B0604030504040204" pitchFamily="34" charset="-120"/>
              </a:rPr>
              <a:t>1</a:t>
            </a:fld>
            <a:endParaRPr lang="zh-TW" altLang="en-US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857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F8E53BB-F993-49A1-9E37-CA3E5BE0709B}" type="slidenum">
              <a:rPr lang="en-US" altLang="zh-TW" smtClean="0">
                <a:ea typeface="Microsoft JhengHei UI" panose="020B0604030504040204" pitchFamily="34" charset="-120"/>
              </a:rPr>
              <a:t>3</a:t>
            </a:fld>
            <a:endParaRPr lang="zh-TW" altLang="en-US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62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88825" cy="4449836"/>
          </a:xfrm>
          <a:custGeom>
            <a:avLst/>
            <a:gdLst>
              <a:gd name="connsiteX0" fmla="*/ 0 w 12188825"/>
              <a:gd name="connsiteY0" fmla="*/ 0 h 5545334"/>
              <a:gd name="connsiteX1" fmla="*/ 12188825 w 12188825"/>
              <a:gd name="connsiteY1" fmla="*/ 0 h 5545334"/>
              <a:gd name="connsiteX2" fmla="*/ 12188825 w 12188825"/>
              <a:gd name="connsiteY2" fmla="*/ 4181566 h 5545334"/>
              <a:gd name="connsiteX3" fmla="*/ 6105607 w 12188825"/>
              <a:gd name="connsiteY3" fmla="*/ 4449836 h 5545334"/>
              <a:gd name="connsiteX4" fmla="*/ 1 w 12188825"/>
              <a:gd name="connsiteY4" fmla="*/ 4179342 h 5545334"/>
              <a:gd name="connsiteX5" fmla="*/ 1 w 12188825"/>
              <a:gd name="connsiteY5" fmla="*/ 5545334 h 5545334"/>
              <a:gd name="connsiteX6" fmla="*/ 0 w 12188825"/>
              <a:gd name="connsiteY6" fmla="*/ 0 h 5545334"/>
              <a:gd name="connsiteX0" fmla="*/ 0 w 12188825"/>
              <a:gd name="connsiteY0" fmla="*/ 0 h 4449836"/>
              <a:gd name="connsiteX1" fmla="*/ 12188825 w 12188825"/>
              <a:gd name="connsiteY1" fmla="*/ 0 h 4449836"/>
              <a:gd name="connsiteX2" fmla="*/ 12188825 w 12188825"/>
              <a:gd name="connsiteY2" fmla="*/ 4181566 h 4449836"/>
              <a:gd name="connsiteX3" fmla="*/ 6105607 w 12188825"/>
              <a:gd name="connsiteY3" fmla="*/ 4449836 h 4449836"/>
              <a:gd name="connsiteX4" fmla="*/ 1 w 12188825"/>
              <a:gd name="connsiteY4" fmla="*/ 4179342 h 4449836"/>
              <a:gd name="connsiteX5" fmla="*/ 0 w 12188825"/>
              <a:gd name="connsiteY5" fmla="*/ 0 h 444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4449836">
                <a:moveTo>
                  <a:pt x="0" y="0"/>
                </a:moveTo>
                <a:lnTo>
                  <a:pt x="12188825" y="0"/>
                </a:lnTo>
                <a:lnTo>
                  <a:pt x="12188825" y="4181566"/>
                </a:lnTo>
                <a:cubicBezTo>
                  <a:pt x="10420785" y="4351787"/>
                  <a:pt x="8336850" y="4449836"/>
                  <a:pt x="6105607" y="4449836"/>
                </a:cubicBezTo>
                <a:cubicBezTo>
                  <a:pt x="3864934" y="4449836"/>
                  <a:pt x="1772815" y="4350957"/>
                  <a:pt x="1" y="4179342"/>
                </a:cubicBezTo>
                <a:cubicBezTo>
                  <a:pt x="1" y="2786228"/>
                  <a:pt x="0" y="1393114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12"/>
          <p:cNvSpPr/>
          <p:nvPr/>
        </p:nvSpPr>
        <p:spPr>
          <a:xfrm flipV="1">
            <a:off x="1" y="4179342"/>
            <a:ext cx="12188824" cy="1785092"/>
          </a:xfrm>
          <a:custGeom>
            <a:avLst/>
            <a:gdLst/>
            <a:ahLst/>
            <a:cxnLst/>
            <a:rect l="l" t="t" r="r" b="b"/>
            <a:pathLst>
              <a:path w="12188824" h="1785092">
                <a:moveTo>
                  <a:pt x="0" y="0"/>
                </a:moveTo>
                <a:lnTo>
                  <a:pt x="12188824" y="0"/>
                </a:lnTo>
                <a:lnTo>
                  <a:pt x="12188824" y="1782868"/>
                </a:lnTo>
                <a:cubicBezTo>
                  <a:pt x="10420784" y="1612647"/>
                  <a:pt x="8336849" y="1514598"/>
                  <a:pt x="6105606" y="1514598"/>
                </a:cubicBezTo>
                <a:cubicBezTo>
                  <a:pt x="3864933" y="1514598"/>
                  <a:pt x="1772814" y="1613477"/>
                  <a:pt x="0" y="178509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16"/>
          <p:cNvSpPr/>
          <p:nvPr/>
        </p:nvSpPr>
        <p:spPr>
          <a:xfrm flipV="1">
            <a:off x="0" y="4232668"/>
            <a:ext cx="12188825" cy="2625332"/>
          </a:xfrm>
          <a:custGeom>
            <a:avLst/>
            <a:gdLst/>
            <a:ahLst/>
            <a:cxnLst/>
            <a:rect l="l" t="t" r="r" b="b"/>
            <a:pathLst>
              <a:path w="12188825" h="2625332">
                <a:moveTo>
                  <a:pt x="12188819" y="2625332"/>
                </a:moveTo>
                <a:lnTo>
                  <a:pt x="12188819" y="1143000"/>
                </a:lnTo>
                <a:lnTo>
                  <a:pt x="12188819" y="1066800"/>
                </a:lnTo>
                <a:lnTo>
                  <a:pt x="12188825" y="1066800"/>
                </a:lnTo>
                <a:lnTo>
                  <a:pt x="12188825" y="0"/>
                </a:lnTo>
                <a:lnTo>
                  <a:pt x="1" y="0"/>
                </a:lnTo>
                <a:lnTo>
                  <a:pt x="1" y="762000"/>
                </a:lnTo>
                <a:lnTo>
                  <a:pt x="1" y="893566"/>
                </a:lnTo>
                <a:lnTo>
                  <a:pt x="0" y="893566"/>
                </a:lnTo>
                <a:lnTo>
                  <a:pt x="0" y="2417303"/>
                </a:lnTo>
                <a:cubicBezTo>
                  <a:pt x="1730673" y="2256633"/>
                  <a:pt x="3842817" y="2181652"/>
                  <a:pt x="6121030" y="2221419"/>
                </a:cubicBezTo>
                <a:cubicBezTo>
                  <a:pt x="8380478" y="2260858"/>
                  <a:pt x="10472741" y="2407392"/>
                  <a:pt x="12188819" y="262533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2743200"/>
          </a:xfrm>
        </p:spPr>
        <p:txBody>
          <a:bodyPr rtlCol="0">
            <a:noAutofit/>
          </a:bodyPr>
          <a:lstStyle>
            <a:lvl1pPr>
              <a:lnSpc>
                <a:spcPct val="85000"/>
              </a:lnSpc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10"/>
          </p:nvPr>
        </p:nvSpPr>
        <p:spPr>
          <a:xfrm>
            <a:off x="1499616" y="4800600"/>
            <a:ext cx="7333488" cy="1371600"/>
          </a:xfrm>
        </p:spPr>
        <p:txBody>
          <a:bodyPr rtlCol="0"/>
          <a:lstStyle>
            <a:lvl1pPr marL="0" indent="0">
              <a:spcBef>
                <a:spcPts val="0"/>
              </a:spcBef>
              <a:buFontTx/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79082" indent="0">
              <a:buNone/>
              <a:defRPr/>
            </a:lvl2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411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2"/>
          <p:cNvSpPr/>
          <p:nvPr userDrawn="1"/>
        </p:nvSpPr>
        <p:spPr>
          <a:xfrm>
            <a:off x="7466013" y="1"/>
            <a:ext cx="4722806" cy="6353183"/>
          </a:xfrm>
          <a:custGeom>
            <a:avLst/>
            <a:gdLst/>
            <a:ahLst/>
            <a:cxnLst/>
            <a:rect l="l" t="t" r="r" b="b"/>
            <a:pathLst>
              <a:path w="4722806" h="6353183">
                <a:moveTo>
                  <a:pt x="0" y="0"/>
                </a:moveTo>
                <a:lnTo>
                  <a:pt x="4722806" y="0"/>
                </a:lnTo>
                <a:lnTo>
                  <a:pt x="4722806" y="6098225"/>
                </a:lnTo>
                <a:cubicBezTo>
                  <a:pt x="3319459" y="6233334"/>
                  <a:pt x="1717095" y="6322975"/>
                  <a:pt x="0" y="635318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black">
          <a:xfrm>
            <a:off x="7923211" y="457200"/>
            <a:ext cx="3781439" cy="3276600"/>
          </a:xfrm>
        </p:spPr>
        <p:txBody>
          <a:bodyPr rtlCol="0" anchor="b">
            <a:noAutofit/>
          </a:bodyPr>
          <a:lstStyle>
            <a:lvl1pPr algn="l">
              <a:defRPr sz="4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-3026" y="0"/>
            <a:ext cx="7469039" cy="6366494"/>
          </a:xfrm>
          <a:custGeom>
            <a:avLst/>
            <a:gdLst>
              <a:gd name="connsiteX0" fmla="*/ 0 w 7469039"/>
              <a:gd name="connsiteY0" fmla="*/ 0 h 6508480"/>
              <a:gd name="connsiteX1" fmla="*/ 7469039 w 7469039"/>
              <a:gd name="connsiteY1" fmla="*/ 0 h 6508480"/>
              <a:gd name="connsiteX2" fmla="*/ 7469039 w 7469039"/>
              <a:gd name="connsiteY2" fmla="*/ 6353183 h 6508480"/>
              <a:gd name="connsiteX3" fmla="*/ 6108633 w 7469039"/>
              <a:gd name="connsiteY3" fmla="*/ 6366494 h 6508480"/>
              <a:gd name="connsiteX4" fmla="*/ 3027 w 7469039"/>
              <a:gd name="connsiteY4" fmla="*/ 6096000 h 6508480"/>
              <a:gd name="connsiteX5" fmla="*/ 3027 w 7469039"/>
              <a:gd name="connsiteY5" fmla="*/ 6508480 h 6508480"/>
              <a:gd name="connsiteX6" fmla="*/ 0 w 7469039"/>
              <a:gd name="connsiteY6" fmla="*/ 0 h 6508480"/>
              <a:gd name="connsiteX0" fmla="*/ 0 w 7469039"/>
              <a:gd name="connsiteY0" fmla="*/ 0 h 6366494"/>
              <a:gd name="connsiteX1" fmla="*/ 7469039 w 7469039"/>
              <a:gd name="connsiteY1" fmla="*/ 0 h 6366494"/>
              <a:gd name="connsiteX2" fmla="*/ 7469039 w 7469039"/>
              <a:gd name="connsiteY2" fmla="*/ 6353183 h 6366494"/>
              <a:gd name="connsiteX3" fmla="*/ 6108633 w 7469039"/>
              <a:gd name="connsiteY3" fmla="*/ 6366494 h 6366494"/>
              <a:gd name="connsiteX4" fmla="*/ 3027 w 7469039"/>
              <a:gd name="connsiteY4" fmla="*/ 6096000 h 6366494"/>
              <a:gd name="connsiteX5" fmla="*/ 0 w 7469039"/>
              <a:gd name="connsiteY5" fmla="*/ 0 h 6366494"/>
              <a:gd name="connsiteX0" fmla="*/ 0 w 7469039"/>
              <a:gd name="connsiteY0" fmla="*/ 0 h 6366494"/>
              <a:gd name="connsiteX1" fmla="*/ 7469039 w 7469039"/>
              <a:gd name="connsiteY1" fmla="*/ 0 h 6366494"/>
              <a:gd name="connsiteX2" fmla="*/ 7469039 w 7469039"/>
              <a:gd name="connsiteY2" fmla="*/ 6353183 h 6366494"/>
              <a:gd name="connsiteX3" fmla="*/ 6108633 w 7469039"/>
              <a:gd name="connsiteY3" fmla="*/ 6366494 h 6366494"/>
              <a:gd name="connsiteX4" fmla="*/ 645 w 7469039"/>
              <a:gd name="connsiteY4" fmla="*/ 6096000 h 6366494"/>
              <a:gd name="connsiteX5" fmla="*/ 0 w 7469039"/>
              <a:gd name="connsiteY5" fmla="*/ 0 h 636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039" h="6366494">
                <a:moveTo>
                  <a:pt x="0" y="0"/>
                </a:moveTo>
                <a:lnTo>
                  <a:pt x="7469039" y="0"/>
                </a:lnTo>
                <a:lnTo>
                  <a:pt x="7469039" y="6353183"/>
                </a:lnTo>
                <a:cubicBezTo>
                  <a:pt x="7022837" y="6362323"/>
                  <a:pt x="6568869" y="6366494"/>
                  <a:pt x="6108633" y="6366494"/>
                </a:cubicBezTo>
                <a:cubicBezTo>
                  <a:pt x="3867960" y="6366494"/>
                  <a:pt x="1773459" y="6267615"/>
                  <a:pt x="645" y="6096000"/>
                </a:cubicBezTo>
                <a:lnTo>
                  <a:pt x="0" y="0"/>
                </a:lnTo>
                <a:close/>
              </a:path>
            </a:pathLst>
          </a:custGeom>
          <a:noFill/>
        </p:spPr>
        <p:txBody>
          <a:bodyPr tIns="457200" rtlCol="0">
            <a:normAutofit/>
          </a:bodyPr>
          <a:lstStyle>
            <a:lvl1pPr marL="0" indent="0" algn="ctr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3211" y="3962400"/>
            <a:ext cx="3781439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C5A9FDE-76AF-4D5E-9F6E-BE062F94A678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3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5BF836-5B57-4141-ABB2-0A791019F49B}" type="datetime2">
              <a:rPr lang="zh-TW" altLang="en-US" smtClean="0"/>
              <a:t>2019年1月15日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382E9EE-A870-438B-947A-FF671DFAFC9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9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 bwMode="black">
          <a:xfrm>
            <a:off x="9294812" y="274639"/>
            <a:ext cx="1371602" cy="5897561"/>
          </a:xfrm>
        </p:spPr>
        <p:txBody>
          <a:bodyPr vert="eaVert"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2413" y="274639"/>
            <a:ext cx="7619999" cy="5884321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064E801-DE44-4206-9767-E4651D550FB4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76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55F102-3A84-4BB5-A931-135B5AAD69D2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562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相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flipH="1">
            <a:off x="0" y="0"/>
            <a:ext cx="12188825" cy="3245754"/>
          </a:xfrm>
          <a:custGeom>
            <a:avLst/>
            <a:gdLst/>
            <a:ahLst/>
            <a:cxnLst/>
            <a:rect l="l" t="t" r="r" b="b"/>
            <a:pathLst>
              <a:path w="12188825" h="3245754">
                <a:moveTo>
                  <a:pt x="12188825" y="0"/>
                </a:moveTo>
                <a:lnTo>
                  <a:pt x="0" y="0"/>
                </a:lnTo>
                <a:lnTo>
                  <a:pt x="1" y="2975260"/>
                </a:lnTo>
                <a:cubicBezTo>
                  <a:pt x="1772815" y="3146875"/>
                  <a:pt x="3864934" y="3245754"/>
                  <a:pt x="6105607" y="3245754"/>
                </a:cubicBezTo>
                <a:cubicBezTo>
                  <a:pt x="8336850" y="3245754"/>
                  <a:pt x="10420785" y="3147705"/>
                  <a:pt x="12188825" y="297748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12"/>
          <p:cNvSpPr/>
          <p:nvPr/>
        </p:nvSpPr>
        <p:spPr>
          <a:xfrm flipH="1" flipV="1">
            <a:off x="0" y="2975260"/>
            <a:ext cx="12188824" cy="1785092"/>
          </a:xfrm>
          <a:custGeom>
            <a:avLst/>
            <a:gdLst/>
            <a:ahLst/>
            <a:cxnLst/>
            <a:rect l="l" t="t" r="r" b="b"/>
            <a:pathLst>
              <a:path w="12188824" h="1785092">
                <a:moveTo>
                  <a:pt x="0" y="0"/>
                </a:moveTo>
                <a:lnTo>
                  <a:pt x="12188824" y="0"/>
                </a:lnTo>
                <a:lnTo>
                  <a:pt x="12188824" y="1782868"/>
                </a:lnTo>
                <a:cubicBezTo>
                  <a:pt x="10420784" y="1612647"/>
                  <a:pt x="8336849" y="1514598"/>
                  <a:pt x="6105606" y="1514598"/>
                </a:cubicBezTo>
                <a:cubicBezTo>
                  <a:pt x="3864933" y="1514598"/>
                  <a:pt x="1772814" y="1613477"/>
                  <a:pt x="0" y="178509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16"/>
          <p:cNvSpPr/>
          <p:nvPr/>
        </p:nvSpPr>
        <p:spPr>
          <a:xfrm flipH="1" flipV="1">
            <a:off x="0" y="3028586"/>
            <a:ext cx="12188825" cy="3829414"/>
          </a:xfrm>
          <a:custGeom>
            <a:avLst/>
            <a:gdLst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25 w 12188825"/>
              <a:gd name="connsiteY12" fmla="*/ 2270882 h 3829414"/>
              <a:gd name="connsiteX13" fmla="*/ 12188819 w 12188825"/>
              <a:gd name="connsiteY13" fmla="*/ 2270882 h 3829414"/>
              <a:gd name="connsiteX14" fmla="*/ 12188819 w 12188825"/>
              <a:gd name="connsiteY14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25 w 12188825"/>
              <a:gd name="connsiteY12" fmla="*/ 2270882 h 3829414"/>
              <a:gd name="connsiteX13" fmla="*/ 12188819 w 12188825"/>
              <a:gd name="connsiteY13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19 w 12188825"/>
              <a:gd name="connsiteY12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19 w 12188825"/>
              <a:gd name="connsiteY11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19 w 12188825"/>
              <a:gd name="connsiteY10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0 h 3829414"/>
              <a:gd name="connsiteX8" fmla="*/ 12188825 w 12188825"/>
              <a:gd name="connsiteY8" fmla="*/ 0 h 3829414"/>
              <a:gd name="connsiteX9" fmla="*/ 12188819 w 12188825"/>
              <a:gd name="connsiteY9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0 h 3829414"/>
              <a:gd name="connsiteX7" fmla="*/ 12188825 w 12188825"/>
              <a:gd name="connsiteY7" fmla="*/ 0 h 3829414"/>
              <a:gd name="connsiteX8" fmla="*/ 12188819 w 12188825"/>
              <a:gd name="connsiteY8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0 h 3829414"/>
              <a:gd name="connsiteX6" fmla="*/ 12188825 w 12188825"/>
              <a:gd name="connsiteY6" fmla="*/ 0 h 3829414"/>
              <a:gd name="connsiteX7" fmla="*/ 12188819 w 12188825"/>
              <a:gd name="connsiteY7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0 h 3829414"/>
              <a:gd name="connsiteX5" fmla="*/ 12188825 w 12188825"/>
              <a:gd name="connsiteY5" fmla="*/ 0 h 3829414"/>
              <a:gd name="connsiteX6" fmla="*/ 12188819 w 12188825"/>
              <a:gd name="connsiteY6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1 w 12188825"/>
              <a:gd name="connsiteY3" fmla="*/ 0 h 3829414"/>
              <a:gd name="connsiteX4" fmla="*/ 12188825 w 12188825"/>
              <a:gd name="connsiteY4" fmla="*/ 0 h 3829414"/>
              <a:gd name="connsiteX5" fmla="*/ 12188819 w 12188825"/>
              <a:gd name="connsiteY5" fmla="*/ 3829414 h 382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3829414">
                <a:moveTo>
                  <a:pt x="12188819" y="3829414"/>
                </a:moveTo>
                <a:cubicBezTo>
                  <a:pt x="10472741" y="3611474"/>
                  <a:pt x="8380478" y="3464940"/>
                  <a:pt x="6121030" y="3425501"/>
                </a:cubicBezTo>
                <a:cubicBezTo>
                  <a:pt x="3842817" y="3385734"/>
                  <a:pt x="1730673" y="3460715"/>
                  <a:pt x="0" y="3621385"/>
                </a:cubicBezTo>
                <a:cubicBezTo>
                  <a:pt x="0" y="2414257"/>
                  <a:pt x="1" y="1207128"/>
                  <a:pt x="1" y="0"/>
                </a:cubicBezTo>
                <a:lnTo>
                  <a:pt x="12188825" y="0"/>
                </a:lnTo>
                <a:cubicBezTo>
                  <a:pt x="12188823" y="1276471"/>
                  <a:pt x="12188821" y="2552943"/>
                  <a:pt x="12188819" y="38294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3505200"/>
            <a:ext cx="9144000" cy="1908446"/>
          </a:xfrm>
        </p:spPr>
        <p:txBody>
          <a:bodyPr rtlCol="0">
            <a:noAutofit/>
          </a:bodyPr>
          <a:lstStyle>
            <a:lvl1pPr>
              <a:lnSpc>
                <a:spcPct val="85000"/>
              </a:lnSpc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7" name="圖片預留位置 16" descr="要新增影像的空白預留位置。按一下預留位置，然後選取您要新增的影像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3141318"/>
          </a:xfrm>
          <a:custGeom>
            <a:avLst/>
            <a:gdLst>
              <a:gd name="connsiteX0" fmla="*/ 0 w 12188825"/>
              <a:gd name="connsiteY0" fmla="*/ 0 h 3867150"/>
              <a:gd name="connsiteX1" fmla="*/ 12188825 w 12188825"/>
              <a:gd name="connsiteY1" fmla="*/ 0 h 3867150"/>
              <a:gd name="connsiteX2" fmla="*/ 12188825 w 12188825"/>
              <a:gd name="connsiteY2" fmla="*/ 3867150 h 3867150"/>
              <a:gd name="connsiteX3" fmla="*/ 12188824 w 12188825"/>
              <a:gd name="connsiteY3" fmla="*/ 2819066 h 3867150"/>
              <a:gd name="connsiteX4" fmla="*/ 6324758 w 12188825"/>
              <a:gd name="connsiteY4" fmla="*/ 3141318 h 3867150"/>
              <a:gd name="connsiteX5" fmla="*/ 0 w 12188825"/>
              <a:gd name="connsiteY5" fmla="*/ 2907554 h 3867150"/>
              <a:gd name="connsiteX6" fmla="*/ 0 w 12188825"/>
              <a:gd name="connsiteY6" fmla="*/ 0 h 3867150"/>
              <a:gd name="connsiteX0" fmla="*/ 0 w 12188825"/>
              <a:gd name="connsiteY0" fmla="*/ 0 h 3141318"/>
              <a:gd name="connsiteX1" fmla="*/ 12188825 w 12188825"/>
              <a:gd name="connsiteY1" fmla="*/ 0 h 3141318"/>
              <a:gd name="connsiteX2" fmla="*/ 12188824 w 12188825"/>
              <a:gd name="connsiteY2" fmla="*/ 2819066 h 3141318"/>
              <a:gd name="connsiteX3" fmla="*/ 6324758 w 12188825"/>
              <a:gd name="connsiteY3" fmla="*/ 3141318 h 3141318"/>
              <a:gd name="connsiteX4" fmla="*/ 0 w 12188825"/>
              <a:gd name="connsiteY4" fmla="*/ 2907554 h 3141318"/>
              <a:gd name="connsiteX5" fmla="*/ 0 w 12188825"/>
              <a:gd name="connsiteY5" fmla="*/ 0 h 314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3141318">
                <a:moveTo>
                  <a:pt x="0" y="0"/>
                </a:moveTo>
                <a:lnTo>
                  <a:pt x="12188825" y="0"/>
                </a:lnTo>
                <a:cubicBezTo>
                  <a:pt x="12188825" y="939689"/>
                  <a:pt x="12188824" y="1879377"/>
                  <a:pt x="12188824" y="2819066"/>
                </a:cubicBezTo>
                <a:cubicBezTo>
                  <a:pt x="10416010" y="2990681"/>
                  <a:pt x="8565431" y="3141318"/>
                  <a:pt x="6324758" y="3141318"/>
                </a:cubicBezTo>
                <a:cubicBezTo>
                  <a:pt x="4093515" y="3141318"/>
                  <a:pt x="1768040" y="3077775"/>
                  <a:pt x="0" y="290755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tIns="457200" rtlCol="0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501775" y="5562600"/>
            <a:ext cx="7335837" cy="8382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dirty="0"/>
              <a:t>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2361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2"/>
          <p:cNvSpPr/>
          <p:nvPr userDrawn="1"/>
        </p:nvSpPr>
        <p:spPr>
          <a:xfrm flipH="1">
            <a:off x="2" y="789993"/>
            <a:ext cx="12188825" cy="5080598"/>
          </a:xfrm>
          <a:custGeom>
            <a:avLst/>
            <a:gdLst/>
            <a:ahLst/>
            <a:cxnLst/>
            <a:rect l="l" t="t" r="r" b="b"/>
            <a:pathLst>
              <a:path w="12188825" h="5080598">
                <a:moveTo>
                  <a:pt x="12188824" y="0"/>
                </a:moveTo>
                <a:cubicBezTo>
                  <a:pt x="10416010" y="171615"/>
                  <a:pt x="8323891" y="270494"/>
                  <a:pt x="6083218" y="270494"/>
                </a:cubicBezTo>
                <a:cubicBezTo>
                  <a:pt x="3851975" y="270494"/>
                  <a:pt x="1768040" y="172445"/>
                  <a:pt x="0" y="2224"/>
                </a:cubicBezTo>
                <a:lnTo>
                  <a:pt x="0" y="1496008"/>
                </a:lnTo>
                <a:lnTo>
                  <a:pt x="0" y="1785092"/>
                </a:lnTo>
                <a:lnTo>
                  <a:pt x="0" y="3295506"/>
                </a:lnTo>
                <a:lnTo>
                  <a:pt x="0" y="3553408"/>
                </a:lnTo>
                <a:lnTo>
                  <a:pt x="0" y="5080598"/>
                </a:lnTo>
                <a:cubicBezTo>
                  <a:pt x="1772814" y="4908983"/>
                  <a:pt x="3864933" y="4810104"/>
                  <a:pt x="6105606" y="4810104"/>
                </a:cubicBezTo>
                <a:cubicBezTo>
                  <a:pt x="8336849" y="4810104"/>
                  <a:pt x="10420784" y="4908153"/>
                  <a:pt x="12188824" y="5078374"/>
                </a:cubicBezTo>
                <a:lnTo>
                  <a:pt x="12188824" y="3553408"/>
                </a:lnTo>
                <a:lnTo>
                  <a:pt x="12188825" y="3553408"/>
                </a:lnTo>
                <a:lnTo>
                  <a:pt x="12188825" y="1496008"/>
                </a:lnTo>
                <a:lnTo>
                  <a:pt x="12188824" y="1496008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12"/>
          <p:cNvSpPr/>
          <p:nvPr userDrawn="1"/>
        </p:nvSpPr>
        <p:spPr>
          <a:xfrm flipH="1">
            <a:off x="2" y="792217"/>
            <a:ext cx="12188825" cy="5078374"/>
          </a:xfrm>
          <a:custGeom>
            <a:avLst/>
            <a:gdLst/>
            <a:ahLst/>
            <a:cxnLst/>
            <a:rect l="l" t="t" r="r" b="b"/>
            <a:pathLst>
              <a:path w="12188825" h="5078374">
                <a:moveTo>
                  <a:pt x="0" y="0"/>
                </a:moveTo>
                <a:lnTo>
                  <a:pt x="0" y="1493784"/>
                </a:lnTo>
                <a:lnTo>
                  <a:pt x="0" y="1782868"/>
                </a:lnTo>
                <a:lnTo>
                  <a:pt x="0" y="3293282"/>
                </a:lnTo>
                <a:lnTo>
                  <a:pt x="0" y="3551184"/>
                </a:lnTo>
                <a:lnTo>
                  <a:pt x="0" y="5078374"/>
                </a:lnTo>
                <a:lnTo>
                  <a:pt x="2" y="5078374"/>
                </a:lnTo>
                <a:lnTo>
                  <a:pt x="2" y="4101849"/>
                </a:lnTo>
                <a:lnTo>
                  <a:pt x="8" y="4101849"/>
                </a:lnTo>
                <a:lnTo>
                  <a:pt x="8" y="4825486"/>
                </a:lnTo>
                <a:cubicBezTo>
                  <a:pt x="1730681" y="4664816"/>
                  <a:pt x="3842825" y="4589835"/>
                  <a:pt x="6121038" y="4629602"/>
                </a:cubicBezTo>
                <a:cubicBezTo>
                  <a:pt x="8380486" y="4669041"/>
                  <a:pt x="10472749" y="4815575"/>
                  <a:pt x="12188824" y="5033515"/>
                </a:cubicBezTo>
                <a:lnTo>
                  <a:pt x="12188824" y="3551184"/>
                </a:lnTo>
                <a:lnTo>
                  <a:pt x="12188825" y="3551184"/>
                </a:lnTo>
                <a:lnTo>
                  <a:pt x="12188825" y="1493784"/>
                </a:lnTo>
                <a:lnTo>
                  <a:pt x="12188824" y="1493784"/>
                </a:lnTo>
                <a:lnTo>
                  <a:pt x="12188824" y="254012"/>
                </a:lnTo>
                <a:cubicBezTo>
                  <a:pt x="10458154" y="414682"/>
                  <a:pt x="8346010" y="489663"/>
                  <a:pt x="6067797" y="449896"/>
                </a:cubicBezTo>
                <a:cubicBezTo>
                  <a:pt x="3808349" y="410457"/>
                  <a:pt x="1716086" y="263923"/>
                  <a:pt x="8" y="45983"/>
                </a:cubicBezTo>
                <a:lnTo>
                  <a:pt x="8" y="977649"/>
                </a:lnTo>
                <a:lnTo>
                  <a:pt x="2" y="9776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black">
          <a:xfrm>
            <a:off x="1522413" y="1371600"/>
            <a:ext cx="91440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6000" b="0" cap="none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4267201"/>
            <a:ext cx="7315198" cy="10668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039676-2B21-4660-AFAD-0F603A264244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037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49862" y="1905000"/>
            <a:ext cx="4416552" cy="4267200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FDD8038-3B38-4974-802E-6D291BE05082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418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3" y="2666999"/>
            <a:ext cx="4416552" cy="35052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91754" y="1905000"/>
            <a:ext cx="4416552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91754" y="2666999"/>
            <a:ext cx="4416552" cy="35052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C41D54-8ADC-44C7-8809-8B5B7DA40F47}" type="datetime2">
              <a:rPr lang="zh-TW" altLang="en-US" smtClean="0"/>
              <a:t>2019年1月15日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382E9EE-A870-438B-947A-FF671DFAFC9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1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BA22EF-C751-4371-8B56-F656057A4376}" type="datetime2">
              <a:rPr lang="zh-TW" altLang="en-US" smtClean="0"/>
              <a:t>2019年1月15日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382E9EE-A870-438B-947A-FF671DFAFC9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33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15BEE01-05CB-45F5-B135-BB676E470EFC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94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466013" y="1"/>
            <a:ext cx="4722806" cy="6353183"/>
          </a:xfrm>
          <a:custGeom>
            <a:avLst/>
            <a:gdLst/>
            <a:ahLst/>
            <a:cxnLst/>
            <a:rect l="l" t="t" r="r" b="b"/>
            <a:pathLst>
              <a:path w="4722806" h="6353183">
                <a:moveTo>
                  <a:pt x="0" y="0"/>
                </a:moveTo>
                <a:lnTo>
                  <a:pt x="4722806" y="0"/>
                </a:lnTo>
                <a:lnTo>
                  <a:pt x="4722806" y="6098225"/>
                </a:lnTo>
                <a:cubicBezTo>
                  <a:pt x="3319459" y="6233334"/>
                  <a:pt x="1717095" y="6322975"/>
                  <a:pt x="0" y="635318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black">
          <a:xfrm>
            <a:off x="7923212" y="457200"/>
            <a:ext cx="3781439" cy="3276600"/>
          </a:xfrm>
        </p:spPr>
        <p:txBody>
          <a:bodyPr rtlCol="0" anchor="b">
            <a:noAutofit/>
          </a:bodyPr>
          <a:lstStyle>
            <a:lvl1pPr algn="l">
              <a:defRPr sz="4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08013" y="457200"/>
            <a:ext cx="6324599" cy="5334000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3212" y="3962400"/>
            <a:ext cx="3781439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745B362-8E32-49E8-BB95-B7CEB037419E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4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88825" cy="1870938"/>
          </a:xfrm>
          <a:custGeom>
            <a:avLst/>
            <a:gdLst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85846 h 1870938"/>
              <a:gd name="connsiteX3" fmla="*/ 12188825 w 12188825"/>
              <a:gd name="connsiteY3" fmla="*/ 335280 h 1870938"/>
              <a:gd name="connsiteX4" fmla="*/ 12188825 w 12188825"/>
              <a:gd name="connsiteY4" fmla="*/ 1868714 h 1870938"/>
              <a:gd name="connsiteX5" fmla="*/ 6105607 w 12188825"/>
              <a:gd name="connsiteY5" fmla="*/ 1600444 h 1870938"/>
              <a:gd name="connsiteX6" fmla="*/ 1 w 12188825"/>
              <a:gd name="connsiteY6" fmla="*/ 1870938 h 1870938"/>
              <a:gd name="connsiteX7" fmla="*/ 1 w 12188825"/>
              <a:gd name="connsiteY7" fmla="*/ 335280 h 1870938"/>
              <a:gd name="connsiteX8" fmla="*/ 0 w 12188825"/>
              <a:gd name="connsiteY8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85846 h 1870938"/>
              <a:gd name="connsiteX3" fmla="*/ 12188825 w 12188825"/>
              <a:gd name="connsiteY3" fmla="*/ 335280 h 1870938"/>
              <a:gd name="connsiteX4" fmla="*/ 12188825 w 12188825"/>
              <a:gd name="connsiteY4" fmla="*/ 1868714 h 1870938"/>
              <a:gd name="connsiteX5" fmla="*/ 6105607 w 12188825"/>
              <a:gd name="connsiteY5" fmla="*/ 1600444 h 1870938"/>
              <a:gd name="connsiteX6" fmla="*/ 1 w 12188825"/>
              <a:gd name="connsiteY6" fmla="*/ 1870938 h 1870938"/>
              <a:gd name="connsiteX7" fmla="*/ 0 w 12188825"/>
              <a:gd name="connsiteY7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335280 h 1870938"/>
              <a:gd name="connsiteX3" fmla="*/ 12188825 w 12188825"/>
              <a:gd name="connsiteY3" fmla="*/ 1868714 h 1870938"/>
              <a:gd name="connsiteX4" fmla="*/ 6105607 w 12188825"/>
              <a:gd name="connsiteY4" fmla="*/ 1600444 h 1870938"/>
              <a:gd name="connsiteX5" fmla="*/ 1 w 12188825"/>
              <a:gd name="connsiteY5" fmla="*/ 1870938 h 1870938"/>
              <a:gd name="connsiteX6" fmla="*/ 0 w 12188825"/>
              <a:gd name="connsiteY6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1868714 h 1870938"/>
              <a:gd name="connsiteX3" fmla="*/ 6105607 w 12188825"/>
              <a:gd name="connsiteY3" fmla="*/ 1600444 h 1870938"/>
              <a:gd name="connsiteX4" fmla="*/ 1 w 12188825"/>
              <a:gd name="connsiteY4" fmla="*/ 1870938 h 1870938"/>
              <a:gd name="connsiteX5" fmla="*/ 0 w 12188825"/>
              <a:gd name="connsiteY5" fmla="*/ 0 h 187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1870938">
                <a:moveTo>
                  <a:pt x="0" y="0"/>
                </a:moveTo>
                <a:lnTo>
                  <a:pt x="12188825" y="0"/>
                </a:lnTo>
                <a:lnTo>
                  <a:pt x="12188825" y="1868714"/>
                </a:lnTo>
                <a:cubicBezTo>
                  <a:pt x="10420785" y="1698493"/>
                  <a:pt x="8336850" y="1600444"/>
                  <a:pt x="6105607" y="1600444"/>
                </a:cubicBezTo>
                <a:cubicBezTo>
                  <a:pt x="3864934" y="1600444"/>
                  <a:pt x="1772815" y="1699323"/>
                  <a:pt x="1" y="1870938"/>
                </a:cubicBezTo>
                <a:cubicBezTo>
                  <a:pt x="1" y="1247292"/>
                  <a:pt x="0" y="623646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12"/>
          <p:cNvSpPr/>
          <p:nvPr/>
        </p:nvSpPr>
        <p:spPr>
          <a:xfrm>
            <a:off x="1" y="0"/>
            <a:ext cx="12188824" cy="1812642"/>
          </a:xfrm>
          <a:custGeom>
            <a:avLst/>
            <a:gdLst>
              <a:gd name="connsiteX0" fmla="*/ 0 w 12188824"/>
              <a:gd name="connsiteY0" fmla="*/ 0 h 1812642"/>
              <a:gd name="connsiteX1" fmla="*/ 12188824 w 12188824"/>
              <a:gd name="connsiteY1" fmla="*/ 0 h 1812642"/>
              <a:gd name="connsiteX2" fmla="*/ 12188824 w 12188824"/>
              <a:gd name="connsiteY2" fmla="*/ 1812642 h 1812642"/>
              <a:gd name="connsiteX3" fmla="*/ 6105607 w 12188824"/>
              <a:gd name="connsiteY3" fmla="*/ 1498429 h 1812642"/>
              <a:gd name="connsiteX4" fmla="*/ 1 w 12188824"/>
              <a:gd name="connsiteY4" fmla="*/ 1723203 h 1812642"/>
              <a:gd name="connsiteX5" fmla="*/ 1 w 12188824"/>
              <a:gd name="connsiteY5" fmla="*/ 187545 h 1812642"/>
              <a:gd name="connsiteX6" fmla="*/ 0 w 12188824"/>
              <a:gd name="connsiteY6" fmla="*/ 0 h 1812642"/>
              <a:gd name="connsiteX0" fmla="*/ 0 w 12188824"/>
              <a:gd name="connsiteY0" fmla="*/ 0 h 1812642"/>
              <a:gd name="connsiteX1" fmla="*/ 12188824 w 12188824"/>
              <a:gd name="connsiteY1" fmla="*/ 0 h 1812642"/>
              <a:gd name="connsiteX2" fmla="*/ 12188824 w 12188824"/>
              <a:gd name="connsiteY2" fmla="*/ 1812642 h 1812642"/>
              <a:gd name="connsiteX3" fmla="*/ 6105607 w 12188824"/>
              <a:gd name="connsiteY3" fmla="*/ 1498429 h 1812642"/>
              <a:gd name="connsiteX4" fmla="*/ 1 w 12188824"/>
              <a:gd name="connsiteY4" fmla="*/ 1723203 h 1812642"/>
              <a:gd name="connsiteX5" fmla="*/ 0 w 12188824"/>
              <a:gd name="connsiteY5" fmla="*/ 0 h 181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4" h="1812642">
                <a:moveTo>
                  <a:pt x="0" y="0"/>
                </a:moveTo>
                <a:lnTo>
                  <a:pt x="12188824" y="0"/>
                </a:lnTo>
                <a:lnTo>
                  <a:pt x="12188824" y="1812642"/>
                </a:lnTo>
                <a:cubicBezTo>
                  <a:pt x="10427038" y="1644563"/>
                  <a:pt x="8126377" y="1513957"/>
                  <a:pt x="6105607" y="1498429"/>
                </a:cubicBezTo>
                <a:cubicBezTo>
                  <a:pt x="4065906" y="1482756"/>
                  <a:pt x="1772815" y="1551588"/>
                  <a:pt x="1" y="1723203"/>
                </a:cubicBezTo>
                <a:cubicBezTo>
                  <a:pt x="1" y="1148802"/>
                  <a:pt x="0" y="574401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7"/>
          <p:cNvSpPr/>
          <p:nvPr/>
        </p:nvSpPr>
        <p:spPr bwMode="hidden">
          <a:xfrm>
            <a:off x="1" y="6354411"/>
            <a:ext cx="12188824" cy="503589"/>
          </a:xfrm>
          <a:custGeom>
            <a:avLst/>
            <a:gdLst/>
            <a:ahLst/>
            <a:cxnLst/>
            <a:rect l="l" t="t" r="r" b="b"/>
            <a:pathLst>
              <a:path w="12188824" h="503589">
                <a:moveTo>
                  <a:pt x="6105606" y="0"/>
                </a:moveTo>
                <a:cubicBezTo>
                  <a:pt x="8336849" y="0"/>
                  <a:pt x="10420784" y="98049"/>
                  <a:pt x="12188824" y="268270"/>
                </a:cubicBezTo>
                <a:lnTo>
                  <a:pt x="12188824" y="503589"/>
                </a:lnTo>
                <a:lnTo>
                  <a:pt x="0" y="503589"/>
                </a:lnTo>
                <a:lnTo>
                  <a:pt x="0" y="270494"/>
                </a:lnTo>
                <a:cubicBezTo>
                  <a:pt x="1772814" y="98879"/>
                  <a:pt x="3864933" y="0"/>
                  <a:pt x="6105606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 bwMode="white">
          <a:xfrm>
            <a:off x="1522414" y="274638"/>
            <a:ext cx="9144000" cy="10969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525138" y="6518274"/>
            <a:ext cx="5864674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618412" y="6518274"/>
            <a:ext cx="16764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D248D74-25AD-445A-84D8-A1BB7B8AB6F5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523412" y="6518274"/>
            <a:ext cx="1143002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876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Arial" pitchFamily="34" charset="0"/>
        <a:buChar char="–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ikeputnam/282067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粉色珍珠音調</a:t>
            </a:r>
            <a:endParaRPr lang="zh-TW" altLang="en-US" dirty="0"/>
          </a:p>
        </p:txBody>
      </p:sp>
      <p:pic>
        <p:nvPicPr>
          <p:cNvPr id="10" name="圖片預留位置 9" descr="鋼琴鍵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zh-TW" altLang="en-US" dirty="0" smtClean="0"/>
              <a:t>第五小隊</a:t>
            </a:r>
            <a:endParaRPr lang="en-US" altLang="zh-TW" dirty="0" smtClean="0"/>
          </a:p>
          <a:p>
            <a:pPr rtl="0"/>
            <a:r>
              <a:rPr lang="en-US" altLang="zh-TW" dirty="0" smtClean="0"/>
              <a:t>1052991</a:t>
            </a:r>
            <a:r>
              <a:rPr lang="zh-TW" altLang="en-US" dirty="0" smtClean="0"/>
              <a:t> 王承凱</a:t>
            </a:r>
            <a:endParaRPr lang="en-US" altLang="zh-TW" dirty="0" smtClean="0"/>
          </a:p>
          <a:p>
            <a:pPr rtl="0"/>
            <a:r>
              <a:rPr lang="en-US" altLang="zh-TW" dirty="0" smtClean="0"/>
              <a:t>1052994</a:t>
            </a:r>
            <a:r>
              <a:rPr lang="zh-TW" altLang="en-US" dirty="0" smtClean="0"/>
              <a:t> 黃建鴻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6140" y="511879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3494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產品介紹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由來自歐洲首都的首席鋼琴家 </a:t>
            </a:r>
            <a:r>
              <a:rPr lang="zh-TW" altLang="en-US" sz="2400" b="1" u="sng" dirty="0" smtClean="0"/>
              <a:t>哈根大之．莫渣特哥 </a:t>
            </a:r>
            <a:r>
              <a:rPr lang="zh-TW" altLang="en-US" sz="2400" dirty="0" smtClean="0"/>
              <a:t>作音樂指導擔當，為我們寫譜和鋼琴的電子音校對音準。</a:t>
            </a:r>
            <a:endParaRPr lang="en-US" altLang="zh-TW" sz="2400" dirty="0" smtClean="0"/>
          </a:p>
          <a:p>
            <a:r>
              <a:rPr lang="zh-TW" altLang="en-US" sz="2400" dirty="0"/>
              <a:t>以及舞者 </a:t>
            </a:r>
            <a:r>
              <a:rPr lang="zh-TW" altLang="en-US" sz="2400" b="1" u="sng" dirty="0"/>
              <a:t>捷</a:t>
            </a:r>
            <a:r>
              <a:rPr lang="en-US" altLang="zh-TW" sz="2400" b="1" u="sng" dirty="0"/>
              <a:t>6</a:t>
            </a:r>
            <a:r>
              <a:rPr lang="zh-TW" altLang="en-US" sz="2400" b="1" u="sng" dirty="0"/>
              <a:t>瑪</a:t>
            </a:r>
            <a:r>
              <a:rPr lang="en-US" altLang="zh-TW" sz="2400" b="1" u="sng" dirty="0"/>
              <a:t>66</a:t>
            </a:r>
            <a:r>
              <a:rPr lang="zh-TW" altLang="en-US" sz="2400" b="1" u="sng" dirty="0"/>
              <a:t>．香雞市 </a:t>
            </a:r>
            <a:r>
              <a:rPr lang="zh-TW" altLang="en-US" sz="2400" dirty="0"/>
              <a:t>獻出肉身</a:t>
            </a:r>
            <a:endParaRPr lang="en-US" altLang="zh-TW" sz="2400" dirty="0"/>
          </a:p>
          <a:p>
            <a:r>
              <a:rPr lang="zh-TW" altLang="en-US" sz="2400" dirty="0" smtClean="0"/>
              <a:t>並請來歌姬 </a:t>
            </a:r>
            <a:r>
              <a:rPr lang="zh-TW" altLang="en-US" sz="2400" b="1" u="sng" dirty="0" smtClean="0"/>
              <a:t>湊．友希娜</a:t>
            </a:r>
            <a:r>
              <a:rPr lang="zh-TW" altLang="en-US" sz="2400" dirty="0" smtClean="0"/>
              <a:t> 為我們的音樂和獻聲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1200" dirty="0"/>
              <a:t> </a:t>
            </a:r>
            <a:r>
              <a:rPr lang="en-US" altLang="zh-TW" sz="1200" dirty="0" smtClean="0"/>
              <a:t>       </a:t>
            </a:r>
            <a:r>
              <a:rPr lang="zh-TW" altLang="en-US" sz="1200" dirty="0" smtClean="0"/>
              <a:t>但由於儲存空間問題無法讓歌姬有所發揮</a:t>
            </a:r>
            <a:endParaRPr lang="en-US" altLang="zh-TW" sz="1200" dirty="0" smtClean="0"/>
          </a:p>
          <a:p>
            <a:r>
              <a:rPr lang="zh-TW" altLang="en-US" sz="2400" dirty="0" smtClean="0"/>
              <a:t>還有</a:t>
            </a:r>
            <a:r>
              <a:rPr lang="en-US" altLang="zh-TW" sz="2400" dirty="0" smtClean="0"/>
              <a:t>LED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RGB</a:t>
            </a:r>
            <a:r>
              <a:rPr lang="zh-TW" altLang="en-US" sz="2400" dirty="0" smtClean="0"/>
              <a:t>燈光秀</a:t>
            </a:r>
            <a:endParaRPr lang="en-US" altLang="zh-TW" sz="2400" dirty="0" smtClean="0"/>
          </a:p>
          <a:p>
            <a:r>
              <a:rPr lang="zh-TW" altLang="en-US" sz="2400" dirty="0" smtClean="0"/>
              <a:t>最後還有</a:t>
            </a:r>
            <a:r>
              <a:rPr lang="en-US" altLang="zh-TW" sz="2400" dirty="0" smtClean="0"/>
              <a:t>7.1</a:t>
            </a:r>
            <a:r>
              <a:rPr lang="zh-TW" altLang="en-US" sz="2400" dirty="0" smtClean="0"/>
              <a:t>環繞音效 使用兩顆喇叭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pPr marL="0" indent="0">
              <a:buNone/>
            </a:pPr>
            <a:endParaRPr lang="en-US" altLang="zh-TW" sz="1200" dirty="0" smtClean="0"/>
          </a:p>
          <a:p>
            <a:endParaRPr lang="en-US" altLang="zh-TW" sz="2400" dirty="0" smtClean="0"/>
          </a:p>
          <a:p>
            <a:endParaRPr lang="en-US" altLang="zh-TW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60" y="2564904"/>
            <a:ext cx="3187290" cy="37509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2" y="902952"/>
            <a:ext cx="4059666" cy="54128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11" y="921049"/>
            <a:ext cx="2433188" cy="566679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2060630"/>
            <a:ext cx="6119664" cy="412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5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演奏模式</a:t>
            </a:r>
            <a:endParaRPr lang="zh-TW" altLang="en-US" dirty="0"/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透過</a:t>
            </a:r>
            <a:r>
              <a:rPr lang="en-US" altLang="zh-TW" dirty="0" smtClean="0"/>
              <a:t>app inventor </a:t>
            </a:r>
            <a:r>
              <a:rPr lang="zh-TW" altLang="en-US" dirty="0" smtClean="0"/>
              <a:t>開發鍵盤透過藍芽介面傳訊號到</a:t>
            </a:r>
            <a:r>
              <a:rPr lang="en-US" altLang="zh-TW" dirty="0" err="1" smtClean="0"/>
              <a:t>arduino</a:t>
            </a:r>
            <a:endParaRPr lang="en-US" altLang="zh-TW" dirty="0" smtClean="0"/>
          </a:p>
          <a:p>
            <a:pPr rtl="0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2564904"/>
            <a:ext cx="10789159" cy="32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魔法音樂盒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4437112"/>
            <a:ext cx="9095238" cy="1590476"/>
          </a:xfrm>
        </p:spPr>
      </p:pic>
      <p:sp>
        <p:nvSpPr>
          <p:cNvPr id="5" name="文字方塊 4"/>
          <p:cNvSpPr txBox="1"/>
          <p:nvPr/>
        </p:nvSpPr>
        <p:spPr>
          <a:xfrm>
            <a:off x="1197868" y="2125001"/>
            <a:ext cx="914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 smtClean="0">
              <a:hlinkClick r:id="rId3"/>
            </a:endParaRPr>
          </a:p>
          <a:p>
            <a:r>
              <a:rPr lang="en-US" altLang="zh-TW" dirty="0" smtClean="0">
                <a:hlinkClick r:id="rId3"/>
              </a:rPr>
              <a:t>https://gist.github.com/mikeputnam/2820675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37821" y="202315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pitch.h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37821" y="3501008"/>
            <a:ext cx="692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演奏過程中 將有</a:t>
            </a:r>
            <a:r>
              <a:rPr lang="en-US" altLang="zh-TW" dirty="0" smtClean="0"/>
              <a:t>RGB</a:t>
            </a:r>
            <a:r>
              <a:rPr lang="zh-TW" altLang="en-US" dirty="0" smtClean="0"/>
              <a:t>燈光秀和卡通人物</a:t>
            </a:r>
            <a:r>
              <a:rPr lang="en-US" altLang="zh-TW" dirty="0" smtClean="0"/>
              <a:t>“</a:t>
            </a:r>
            <a:r>
              <a:rPr lang="zh-TW" altLang="en-US" dirty="0" smtClean="0"/>
              <a:t>香吉士跟著音樂彈出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274638"/>
            <a:ext cx="9684570" cy="651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5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演奏教學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3861048"/>
            <a:ext cx="6944694" cy="1695687"/>
          </a:xfrm>
        </p:spPr>
      </p:pic>
      <p:sp>
        <p:nvSpPr>
          <p:cNvPr id="5" name="文字方塊 4"/>
          <p:cNvSpPr txBox="1"/>
          <p:nvPr/>
        </p:nvSpPr>
        <p:spPr>
          <a:xfrm>
            <a:off x="1522414" y="1916832"/>
            <a:ext cx="3347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跟</a:t>
            </a:r>
            <a:r>
              <a:rPr lang="zh-TW" altLang="en-US" dirty="0"/>
              <a:t>著</a:t>
            </a:r>
            <a:r>
              <a:rPr lang="en-US" altLang="zh-TW" dirty="0" smtClean="0"/>
              <a:t>LED</a:t>
            </a:r>
            <a:r>
              <a:rPr lang="zh-TW" altLang="en-US" dirty="0" smtClean="0"/>
              <a:t>提示燈按對應的音調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這邊提供兩首歌給各位玩</a:t>
            </a:r>
            <a:endParaRPr lang="zh-TW" altLang="en-US" dirty="0"/>
          </a:p>
        </p:txBody>
      </p:sp>
      <p:pic>
        <p:nvPicPr>
          <p:cNvPr id="6" name="VID201901142115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705" y="116632"/>
            <a:ext cx="11101417" cy="62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完整</a:t>
            </a:r>
            <a:r>
              <a:rPr lang="en-US" altLang="zh-TW" dirty="0" smtClean="0"/>
              <a:t>DEMO</a:t>
            </a:r>
            <a:endParaRPr lang="zh-TW" altLang="en-US" dirty="0"/>
          </a:p>
        </p:txBody>
      </p:sp>
      <p:pic>
        <p:nvPicPr>
          <p:cNvPr id="5" name="569174910.93989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804" y="1844824"/>
            <a:ext cx="7586662" cy="42672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28" y="2996952"/>
            <a:ext cx="1534786" cy="22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ASUS_T00J</a:t>
            </a:r>
          </a:p>
          <a:p>
            <a:r>
              <a:rPr lang="zh-TW" altLang="en-US" dirty="0" smtClean="0"/>
              <a:t>藍芽模組</a:t>
            </a:r>
            <a:endParaRPr lang="en-US" altLang="zh-TW" dirty="0" smtClean="0"/>
          </a:p>
          <a:p>
            <a:r>
              <a:rPr lang="en-US" altLang="zh-TW" dirty="0" smtClean="0"/>
              <a:t>LED</a:t>
            </a:r>
            <a:r>
              <a:rPr lang="zh-TW" altLang="en-US" dirty="0" smtClean="0"/>
              <a:t> </a:t>
            </a:r>
            <a:r>
              <a:rPr lang="en-US" altLang="zh-TW" dirty="0" smtClean="0"/>
              <a:t>R</a:t>
            </a:r>
            <a:r>
              <a:rPr lang="zh-TW" altLang="en-US" dirty="0" smtClean="0"/>
              <a:t> </a:t>
            </a:r>
            <a:r>
              <a:rPr lang="en-US" altLang="zh-TW" dirty="0" smtClean="0"/>
              <a:t>G</a:t>
            </a:r>
            <a:r>
              <a:rPr lang="zh-TW" altLang="en-US" dirty="0"/>
              <a:t> </a:t>
            </a:r>
            <a:r>
              <a:rPr lang="en-US" altLang="zh-TW" dirty="0" smtClean="0"/>
              <a:t>B</a:t>
            </a:r>
          </a:p>
          <a:p>
            <a:r>
              <a:rPr lang="zh-TW" altLang="en-US" dirty="0"/>
              <a:t>伺服</a:t>
            </a:r>
            <a:r>
              <a:rPr lang="zh-TW" altLang="en-US" dirty="0" smtClean="0"/>
              <a:t>馬達</a:t>
            </a:r>
            <a:endParaRPr lang="en-US" altLang="zh-TW" dirty="0" smtClean="0"/>
          </a:p>
          <a:p>
            <a:r>
              <a:rPr lang="zh-TW" altLang="en-US" dirty="0" smtClean="0"/>
              <a:t>香雞市</a:t>
            </a:r>
            <a:endParaRPr lang="en-US" altLang="zh-TW" dirty="0" smtClean="0"/>
          </a:p>
          <a:p>
            <a:r>
              <a:rPr lang="zh-TW" altLang="en-US" dirty="0" smtClean="0"/>
              <a:t>兩顆喇叭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121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樂譜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758984"/>
            <a:ext cx="3014828" cy="42672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82" y="1741780"/>
            <a:ext cx="3167484" cy="42844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67" y="1741780"/>
            <a:ext cx="3410813" cy="42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2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曲線 16x9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05_TF02801094.potx" id="{F46E2E5F-D4C0-40FE-85DC-0A407C8024EA}" vid="{17D583C5-AC1A-491D-A05D-C4C5C56EF6D3}"/>
    </a:ext>
  </a:extLst>
</a:theme>
</file>

<file path=ppt/theme/theme2.xml><?xml version="1.0" encoding="utf-8"?>
<a:theme xmlns:a="http://schemas.openxmlformats.org/drawingml/2006/main" name="Office 佈景主題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音樂曲線簡報 (寬螢幕)</Template>
  <TotalTime>254</TotalTime>
  <Words>184</Words>
  <Application>Microsoft Office PowerPoint</Application>
  <PresentationFormat>自訂</PresentationFormat>
  <Paragraphs>36</Paragraphs>
  <Slides>8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Euphemia</vt:lpstr>
      <vt:lpstr>Microsoft JhengHei UI</vt:lpstr>
      <vt:lpstr>Arial</vt:lpstr>
      <vt:lpstr>曲線 16x9</vt:lpstr>
      <vt:lpstr>粉色珍珠音調</vt:lpstr>
      <vt:lpstr>產品介紹</vt:lpstr>
      <vt:lpstr>演奏模式</vt:lpstr>
      <vt:lpstr>魔法音樂盒</vt:lpstr>
      <vt:lpstr>演奏教學</vt:lpstr>
      <vt:lpstr>完整DEMO</vt:lpstr>
      <vt:lpstr>使用工具</vt:lpstr>
      <vt:lpstr>樂譜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粉色珍珠音調</dc:title>
  <dc:creator>gordon</dc:creator>
  <cp:lastModifiedBy>gordon</cp:lastModifiedBy>
  <cp:revision>18</cp:revision>
  <dcterms:created xsi:type="dcterms:W3CDTF">2019-01-14T11:45:03Z</dcterms:created>
  <dcterms:modified xsi:type="dcterms:W3CDTF">2019-01-14T16:14:07Z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